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64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D64FCEF-C6B0-4AB4-95B0-224440D63FC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49CC691-BF5A-438E-BE57-094C8DC321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</a:t>
            </a:r>
            <a:r>
              <a:rPr lang="en-US" dirty="0" smtClean="0"/>
              <a:t>224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Complete the survey match-up pictured below – make sure to explain your answers</a:t>
            </a:r>
            <a:endParaRPr lang="en-US" sz="3200" dirty="0"/>
          </a:p>
        </p:txBody>
      </p:sp>
      <p:sp>
        <p:nvSpPr>
          <p:cNvPr id="4" name="Explosion 1 3"/>
          <p:cNvSpPr/>
          <p:nvPr/>
        </p:nvSpPr>
        <p:spPr>
          <a:xfrm>
            <a:off x="6477000" y="-152400"/>
            <a:ext cx="28956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Paste and Answer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90800"/>
            <a:ext cx="6553200" cy="4100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70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kinds of questions will we be asking in our surveys?</a:t>
            </a:r>
          </a:p>
          <a:p>
            <a:r>
              <a:rPr lang="en-US" sz="4000" dirty="0" smtClean="0"/>
              <a:t>How will we format these questions and why?</a:t>
            </a:r>
          </a:p>
          <a:p>
            <a:r>
              <a:rPr lang="en-US" sz="4000" dirty="0" smtClean="0"/>
              <a:t>Who will we give these surveys to and when?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3130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Take the sample survey and be prepared to share out about the experience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9035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– p. </a:t>
            </a:r>
            <a:r>
              <a:rPr lang="en-US" dirty="0" smtClean="0"/>
              <a:t>224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What was wrong with this survey?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How could it have been improved?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What would this survey make you think about the person or group who gave it to you and why?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6019800" y="-152400"/>
            <a:ext cx="3657600" cy="1905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Don’t copy, just answer!!!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770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Creation Activity – Part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As a group, read over the suggestions that Mr. Mahegan has given you on your sheet from yesterday</a:t>
            </a:r>
          </a:p>
          <a:p>
            <a:r>
              <a:rPr lang="en-US" sz="3600" dirty="0" smtClean="0"/>
              <a:t>Make any necessary changes before moving on to part two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63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Creation Activity – Part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the sheet Mr. Mahegan brings your group to format your survey questions</a:t>
            </a:r>
          </a:p>
          <a:p>
            <a:pPr lvl="1"/>
            <a:r>
              <a:rPr lang="en-US" sz="3600" dirty="0" smtClean="0"/>
              <a:t>Start with your student survey </a:t>
            </a:r>
          </a:p>
          <a:p>
            <a:pPr lvl="1"/>
            <a:r>
              <a:rPr lang="en-US" sz="3600" dirty="0" smtClean="0"/>
              <a:t>THEN do your teacher survey</a:t>
            </a:r>
          </a:p>
          <a:p>
            <a:r>
              <a:rPr lang="en-US" sz="3600" dirty="0" smtClean="0"/>
              <a:t>You will hand this sheet in at the end of class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9789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</a:t>
            </a:r>
            <a:r>
              <a:rPr lang="en-US" smtClean="0"/>
              <a:t>224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was the most difficult part of putting together your survey? Why was it difficult and how can it be improved?</a:t>
            </a:r>
            <a:endParaRPr lang="en-US" sz="3600" dirty="0"/>
          </a:p>
        </p:txBody>
      </p:sp>
      <p:sp>
        <p:nvSpPr>
          <p:cNvPr id="4" name="Explosion 1 3"/>
          <p:cNvSpPr/>
          <p:nvPr/>
        </p:nvSpPr>
        <p:spPr>
          <a:xfrm>
            <a:off x="2362200" y="4343400"/>
            <a:ext cx="3810000" cy="2743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Copy and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977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408</TotalTime>
  <Words>223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Do Now – p. 224</vt:lpstr>
      <vt:lpstr>Today’s Objectives</vt:lpstr>
      <vt:lpstr>Sample Survey</vt:lpstr>
      <vt:lpstr>Reaction – p. 224</vt:lpstr>
      <vt:lpstr>Survey Creation Activity – Part I</vt:lpstr>
      <vt:lpstr>Survey Creation Activity – Part II</vt:lpstr>
      <vt:lpstr>Reflection – p. 224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224</dc:title>
  <dc:creator>Henry Mahegan</dc:creator>
  <cp:lastModifiedBy>Henry Mahegan</cp:lastModifiedBy>
  <cp:revision>9</cp:revision>
  <dcterms:created xsi:type="dcterms:W3CDTF">2012-04-09T14:22:00Z</dcterms:created>
  <dcterms:modified xsi:type="dcterms:W3CDTF">2012-04-10T14:58:34Z</dcterms:modified>
</cp:coreProperties>
</file>